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1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CONFLICTS OF INSTRUCTION PIPELINE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14" y="1447800"/>
            <a:ext cx="8432086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53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DELAYED BRANCH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740" y="1352265"/>
            <a:ext cx="6032719" cy="42343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86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DELAYED BRANCH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11"/>
          <a:stretch/>
        </p:blipFill>
        <p:spPr bwMode="auto">
          <a:xfrm>
            <a:off x="1561989" y="1524000"/>
            <a:ext cx="6096221" cy="3503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0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DEPENDENCY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914400"/>
            <a:ext cx="8640762" cy="52482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9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OPERAND FORWARDING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4250"/>
            <a:ext cx="8424862" cy="511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7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DELAYED LOAD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914400"/>
            <a:ext cx="8569325" cy="52197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7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DELAYED LOAD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3623269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006533"/>
            <a:ext cx="4114800" cy="49370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5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OF BRANCH INSTRUCTIONS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896937"/>
            <a:ext cx="8353425" cy="527526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6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OF BRANCH INSTRUCTIONS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مستطيل 2"/>
          <p:cNvSpPr/>
          <p:nvPr/>
        </p:nvSpPr>
        <p:spPr>
          <a:xfrm>
            <a:off x="533400" y="1033820"/>
            <a:ext cx="8077200" cy="49859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refetch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 instruction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the instruction following the branch. Both are saved until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control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chooses the instruction stream of the correct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flow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discard the other one.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arget Buffer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BTB 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BTB is an associative memory included in the fetch segment of the pipeline.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Entry: Store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of a previously executed branch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instruction,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instruction for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branch, and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few instructions after the branch target instruction.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fetching and decoding instruction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searches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BTB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address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in the BTB,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fetch it from the BTB.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instruction is not in the BTB,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fetch it from memory and update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BTB.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 of this scheme is that branch instructions that have occurred previously are readily available in the pipeline without interruption. </a:t>
            </a:r>
          </a:p>
        </p:txBody>
      </p:sp>
    </p:spTree>
    <p:extLst>
      <p:ext uri="{BB962C8B-B14F-4D97-AF65-F5344CB8AC3E}">
        <p14:creationId xmlns:p14="http://schemas.microsoft.com/office/powerpoint/2010/main" val="14140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OF BRANCH INSTRUCTIONS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مستطيل 2"/>
          <p:cNvSpPr/>
          <p:nvPr/>
        </p:nvSpPr>
        <p:spPr>
          <a:xfrm>
            <a:off x="533400" y="1017687"/>
            <a:ext cx="80772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loop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buffer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small very high speed register file maintained by the instruction fetch segment of the pipeline.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loop can be executed directly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to access memory until the loop mode is removed by the final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out. </a:t>
            </a:r>
          </a:p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 prediction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pipeline with branch prediction uses some additional logic to guess the outcome of a conditional branch instruction before it is executed.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pipeline then begins prefetching the instruction stream from the predicted path.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correct  prediction eliminates the wasted time caused by branch penalties. </a:t>
            </a:r>
          </a:p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Delayed branch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compiler detects the branch instructions and rearranges the machine language code sequence by inserting useful instructions that keep the pipeline operating without interruptions.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delayed branch is the insertion of a no-operation instruction after a branch instruction. </a:t>
            </a:r>
          </a:p>
        </p:txBody>
      </p:sp>
    </p:spTree>
    <p:extLst>
      <p:ext uri="{BB962C8B-B14F-4D97-AF65-F5344CB8AC3E}">
        <p14:creationId xmlns:p14="http://schemas.microsoft.com/office/powerpoint/2010/main" val="40142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DELAYED BRANCH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615" y="1905000"/>
            <a:ext cx="4388970" cy="2496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6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534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CONFLICTS OF INSTRUCTION PIPELINE</vt:lpstr>
      <vt:lpstr>DATA DEPENDENCY </vt:lpstr>
      <vt:lpstr>OPERAND FORWARDING </vt:lpstr>
      <vt:lpstr>DELAYED LOAD </vt:lpstr>
      <vt:lpstr>DELAYED LOAD </vt:lpstr>
      <vt:lpstr>HANDLING OF BRANCH INSTRUCTIONS </vt:lpstr>
      <vt:lpstr>HANDLING OF BRANCH INSTRUCTIONS </vt:lpstr>
      <vt:lpstr>HANDLING OF BRANCH INSTRUCTIONS </vt:lpstr>
      <vt:lpstr>EXAMPLE OF DELAYED BRANCH </vt:lpstr>
      <vt:lpstr>EXAMPLE OF DELAYED BRANCH </vt:lpstr>
      <vt:lpstr>EXAMPLE OF DELAYED BRANCH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Yasir Abbas</cp:lastModifiedBy>
  <cp:revision>113</cp:revision>
  <cp:lastPrinted>2016-03-15T05:35:20Z</cp:lastPrinted>
  <dcterms:created xsi:type="dcterms:W3CDTF">2006-08-16T00:00:00Z</dcterms:created>
  <dcterms:modified xsi:type="dcterms:W3CDTF">2018-11-12T09:35:57Z</dcterms:modified>
</cp:coreProperties>
</file>