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656105-0D4C-4B0C-97A4-180734DFA53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335E-D18D-490A-BE4D-322679B6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6D5-D8C1-414F-B74E-35CB0023A58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30CB-1327-4BE8-B95D-95B08E36F59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CF47-3061-405A-99A5-C13ED61B651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FB4-8A98-452F-86D4-14C720AC48D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34B2-D962-4EDF-BC5B-20094F7D4EE4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C21-4DCB-4510-821D-15A21BF8A6B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4E12-5D96-43B5-848C-2194B2AAA73C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5E4A-BC61-40B6-BB35-2341ACDE4617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128C-8A7B-4BFF-9F4F-4AF178635DB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65-0877-4191-B9EB-FB135541E6FB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5BE7-BEC1-4526-9F84-2473926EA868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8E3-E4C7-42E0-80C6-C212E6145AC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 OF INSTRUCTION PIPELINE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14" y="1447800"/>
            <a:ext cx="8432086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5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DELAYED BRANCH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740" y="1352265"/>
            <a:ext cx="6032719" cy="4234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8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DELAYED BRANCH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11"/>
          <a:stretch/>
        </p:blipFill>
        <p:spPr bwMode="auto">
          <a:xfrm>
            <a:off x="1561989" y="1524000"/>
            <a:ext cx="6096221" cy="3503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0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DEPENDENCY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914400"/>
            <a:ext cx="8640762" cy="52482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OPERAND FORWARDING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4250"/>
            <a:ext cx="8424862" cy="51117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7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DELAYED LOAD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914400"/>
            <a:ext cx="8569325" cy="5219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7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DELAYED LOAD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3623269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06533"/>
            <a:ext cx="4114800" cy="49370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5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OF BRANCH INSTRUCTIONS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896937"/>
            <a:ext cx="8353425" cy="52752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6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OF BRANCH INSTRUCTIONS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533400" y="1033820"/>
            <a:ext cx="8077200" cy="4985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refetch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 instruction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the instruction following the branch. Both are saved until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chooses the instruction stream of the correct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flow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discard the other one.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arget Buffer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BTB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BTB is an associative memory included in the fetch segment of the pipeline.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Entry: Store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of a previously executed branch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instruction for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branch, and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few instructions after the branch target instruction.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fetching and decoding instruction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searches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BTB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address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in the BTB,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fetch it from the BTB.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instruction is not in the BTB,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fetch it from memory and update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BTB.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 of this scheme is that branch instructions that have occurred previously are readily available in the pipeline without interruption. </a:t>
            </a:r>
          </a:p>
        </p:txBody>
      </p:sp>
    </p:spTree>
    <p:extLst>
      <p:ext uri="{BB962C8B-B14F-4D97-AF65-F5344CB8AC3E}">
        <p14:creationId xmlns:p14="http://schemas.microsoft.com/office/powerpoint/2010/main" val="14140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OF BRANCH INSTRUCTIONS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533400" y="1017687"/>
            <a:ext cx="80772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loop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buffer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small very high speed register file maintained by the instruction fetch segment of the pipeline.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loop can be executed directly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to access memory until the loop mode is removed by the final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out. </a:t>
            </a:r>
          </a:p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prediction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pipeline with branch prediction uses some additional logic to guess the outcome of a conditional branch instruction before it is executed.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pipeline then begins prefetching the instruction stream from the predicted path.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correct  prediction eliminates the wasted time caused by branch penalties. </a:t>
            </a:r>
          </a:p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Delayed branch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compiler detects the branch instructions and rearranges the machine language code sequence by inserting useful instructions that keep the pipeline operating without interruptions.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delayed branch is the insertion of a no-operation instruction after a branch instruction. </a:t>
            </a:r>
          </a:p>
        </p:txBody>
      </p:sp>
    </p:spTree>
    <p:extLst>
      <p:ext uri="{BB962C8B-B14F-4D97-AF65-F5344CB8AC3E}">
        <p14:creationId xmlns:p14="http://schemas.microsoft.com/office/powerpoint/2010/main" val="40142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DELAYED BRANCH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615" y="1905000"/>
            <a:ext cx="4388970" cy="2496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6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534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CONFLICTS OF INSTRUCTION PIPELINE</vt:lpstr>
      <vt:lpstr>DATA DEPENDENCY </vt:lpstr>
      <vt:lpstr>OPERAND FORWARDING </vt:lpstr>
      <vt:lpstr>DELAYED LOAD </vt:lpstr>
      <vt:lpstr>DELAYED LOAD </vt:lpstr>
      <vt:lpstr>HANDLING OF BRANCH INSTRUCTIONS </vt:lpstr>
      <vt:lpstr>HANDLING OF BRANCH INSTRUCTIONS </vt:lpstr>
      <vt:lpstr>HANDLING OF BRANCH INSTRUCTIONS </vt:lpstr>
      <vt:lpstr>EXAMPLE OF DELAYED BRANCH </vt:lpstr>
      <vt:lpstr>EXAMPLE OF DELAYED BRANCH </vt:lpstr>
      <vt:lpstr>EXAMPLE OF DELAYED BRANCH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Multiprocessors</dc:title>
  <dc:creator>AHMED</dc:creator>
  <cp:lastModifiedBy>Yasir Abbas</cp:lastModifiedBy>
  <cp:revision>113</cp:revision>
  <cp:lastPrinted>2016-03-15T05:35:20Z</cp:lastPrinted>
  <dcterms:created xsi:type="dcterms:W3CDTF">2006-08-16T00:00:00Z</dcterms:created>
  <dcterms:modified xsi:type="dcterms:W3CDTF">2018-11-12T09:35:57Z</dcterms:modified>
</cp:coreProperties>
</file>